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0" autoAdjust="0"/>
    <p:restoredTop sz="94645" autoAdjust="0"/>
  </p:normalViewPr>
  <p:slideViewPr>
    <p:cSldViewPr>
      <p:cViewPr varScale="1">
        <p:scale>
          <a:sx n="79" d="100"/>
          <a:sy n="79" d="100"/>
        </p:scale>
        <p:origin x="8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0531-E8CB-49DD-87F7-898C29615948}" type="datetimeFigureOut">
              <a:rPr lang="zh-TW" altLang="en-US" smtClean="0"/>
              <a:t>2014/10/14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551DA-22F1-4129-A72C-BE0A069CB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3453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0531-E8CB-49DD-87F7-898C29615948}" type="datetimeFigureOut">
              <a:rPr lang="zh-TW" altLang="en-US" smtClean="0"/>
              <a:t>2014/10/14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551DA-22F1-4129-A72C-BE0A069CB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682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0531-E8CB-49DD-87F7-898C29615948}" type="datetimeFigureOut">
              <a:rPr lang="zh-TW" altLang="en-US" smtClean="0"/>
              <a:t>2014/10/14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551DA-22F1-4129-A72C-BE0A069CB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655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0531-E8CB-49DD-87F7-898C29615948}" type="datetimeFigureOut">
              <a:rPr lang="zh-TW" altLang="en-US" smtClean="0"/>
              <a:t>2014/10/14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551DA-22F1-4129-A72C-BE0A069CB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7628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0531-E8CB-49DD-87F7-898C29615948}" type="datetimeFigureOut">
              <a:rPr lang="zh-TW" altLang="en-US" smtClean="0"/>
              <a:t>2014/10/14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551DA-22F1-4129-A72C-BE0A069CB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7582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0531-E8CB-49DD-87F7-898C29615948}" type="datetimeFigureOut">
              <a:rPr lang="zh-TW" altLang="en-US" smtClean="0"/>
              <a:t>2014/10/14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551DA-22F1-4129-A72C-BE0A069CB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3607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0531-E8CB-49DD-87F7-898C29615948}" type="datetimeFigureOut">
              <a:rPr lang="zh-TW" altLang="en-US" smtClean="0"/>
              <a:t>2014/10/14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551DA-22F1-4129-A72C-BE0A069CB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7466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0531-E8CB-49DD-87F7-898C29615948}" type="datetimeFigureOut">
              <a:rPr lang="zh-TW" altLang="en-US" smtClean="0"/>
              <a:t>2014/10/14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551DA-22F1-4129-A72C-BE0A069CB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9876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0531-E8CB-49DD-87F7-898C29615948}" type="datetimeFigureOut">
              <a:rPr lang="zh-TW" altLang="en-US" smtClean="0"/>
              <a:t>2014/10/14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551DA-22F1-4129-A72C-BE0A069CB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4510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0531-E8CB-49DD-87F7-898C29615948}" type="datetimeFigureOut">
              <a:rPr lang="zh-TW" altLang="en-US" smtClean="0"/>
              <a:t>2014/10/14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551DA-22F1-4129-A72C-BE0A069CB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225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0531-E8CB-49DD-87F7-898C29615948}" type="datetimeFigureOut">
              <a:rPr lang="zh-TW" altLang="en-US" smtClean="0"/>
              <a:t>2014/10/14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551DA-22F1-4129-A72C-BE0A069CB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9532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4"/>
            <a:ext cx="9144000" cy="6847706"/>
          </a:xfrm>
          <a:prstGeom prst="rect">
            <a:avLst/>
          </a:prstGeom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E0531-E8CB-49DD-87F7-898C29615948}" type="datetimeFigureOut">
              <a:rPr lang="zh-TW" altLang="en-US" smtClean="0"/>
              <a:t>2014/10/14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551DA-22F1-4129-A72C-BE0A069CB8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7540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11560" y="4077072"/>
            <a:ext cx="787479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討論主題：</a:t>
            </a:r>
            <a:endParaRPr lang="en-US" altLang="zh-TW" sz="3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功能性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NBR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原料需求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(NBR/HNBR)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功能性丁腈橡膠產品應用趨勢</a:t>
            </a:r>
            <a:endParaRPr lang="en-US" altLang="zh-TW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跨領域產品研發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聯盟提案規劃與佈局討論</a:t>
            </a:r>
            <a:endParaRPr lang="en-US" altLang="zh-TW" sz="3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45940" y="461574"/>
            <a:ext cx="66479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低黏度丁腈橡膠產業應用座談會</a:t>
            </a:r>
          </a:p>
        </p:txBody>
      </p:sp>
      <p:sp>
        <p:nvSpPr>
          <p:cNvPr id="6" name="矩形 5"/>
          <p:cNvSpPr/>
          <p:nvPr/>
        </p:nvSpPr>
        <p:spPr>
          <a:xfrm>
            <a:off x="3590144" y="1340768"/>
            <a:ext cx="215956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2200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【</a:t>
            </a:r>
            <a:r>
              <a:rPr lang="zh-TW" altLang="zh-TW" sz="2200" b="1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座談會議程</a:t>
            </a:r>
            <a:r>
              <a:rPr lang="zh-TW" altLang="zh-TW" sz="2200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】</a:t>
            </a:r>
            <a:endParaRPr lang="zh-TW" altLang="en-US" sz="2200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079739"/>
              </p:ext>
            </p:extLst>
          </p:nvPr>
        </p:nvGraphicFramePr>
        <p:xfrm>
          <a:off x="637478" y="1927950"/>
          <a:ext cx="8064896" cy="1429042"/>
        </p:xfrm>
        <a:graphic>
          <a:graphicData uri="http://schemas.openxmlformats.org/drawingml/2006/table">
            <a:tbl>
              <a:tblPr firstRow="1" firstCol="1" bandRow="1"/>
              <a:tblGrid>
                <a:gridCol w="1489137"/>
                <a:gridCol w="3666186"/>
                <a:gridCol w="2909573"/>
              </a:tblGrid>
              <a:tr h="2598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時</a:t>
                      </a:r>
                      <a:r>
                        <a:rPr lang="zh-TW" sz="1600" b="1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sz="1600" b="1" kern="1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間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內</a:t>
                      </a:r>
                      <a:r>
                        <a:rPr lang="zh-TW" sz="1600" b="1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sz="1600" b="1" kern="1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容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發</a:t>
                      </a:r>
                      <a:r>
                        <a:rPr lang="zh-TW" sz="1600" b="1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sz="1600" b="1" kern="1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言</a:t>
                      </a:r>
                      <a:r>
                        <a:rPr lang="zh-TW" sz="1600" b="1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sz="1600" b="1" kern="1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者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2923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16:10~16:15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主席致詞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工研院</a:t>
                      </a:r>
                      <a:r>
                        <a:rPr lang="zh-TW" sz="1800" kern="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施希弦主任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16:15~16:25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來賓致詞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橡膠公會</a:t>
                      </a: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陳鈺光總幹事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塑發中心</a:t>
                      </a: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邱政文經理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16:25~17:20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HNBR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產品應用</a:t>
                      </a:r>
                      <a:r>
                        <a:rPr lang="zh-TW" sz="18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規格</a:t>
                      </a:r>
                      <a:r>
                        <a:rPr lang="zh-TW" altLang="en-US" sz="18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主題討論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與會廠商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85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1403648" y="1786606"/>
            <a:ext cx="1979462" cy="48827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5855456" y="1786606"/>
            <a:ext cx="1956904" cy="48827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1403648" y="692696"/>
            <a:ext cx="6408712" cy="14819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文字方塊 1"/>
          <p:cNvSpPr txBox="1"/>
          <p:nvPr/>
        </p:nvSpPr>
        <p:spPr>
          <a:xfrm>
            <a:off x="142909" y="160208"/>
            <a:ext cx="71865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低黏度丁腈橡膠產業應用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座談會來賓座位圖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endParaRPr lang="zh-TW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825767"/>
            <a:ext cx="1008112" cy="968625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2102" y="986322"/>
            <a:ext cx="495300" cy="485775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274936"/>
            <a:ext cx="1008112" cy="968625"/>
          </a:xfrm>
          <a:prstGeom prst="rect">
            <a:avLst/>
          </a:prstGeom>
        </p:spPr>
      </p:pic>
      <p:pic>
        <p:nvPicPr>
          <p:cNvPr id="22" name="圖片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650549"/>
            <a:ext cx="1008112" cy="96862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437359" y="1528569"/>
            <a:ext cx="179474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工研院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zh-TW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zh-TW" altLang="zh-TW" sz="1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國</a:t>
            </a:r>
            <a:r>
              <a:rPr lang="zh-TW" altLang="zh-TW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誠</a:t>
            </a:r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副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主任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3" name="圖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825767"/>
            <a:ext cx="1008112" cy="968625"/>
          </a:xfrm>
          <a:prstGeom prst="rect">
            <a:avLst/>
          </a:prstGeom>
        </p:spPr>
      </p:pic>
      <p:pic>
        <p:nvPicPr>
          <p:cNvPr id="24" name="圖片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4270" y="986322"/>
            <a:ext cx="495300" cy="485775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825767"/>
            <a:ext cx="1008112" cy="968625"/>
          </a:xfrm>
          <a:prstGeom prst="rect">
            <a:avLst/>
          </a:prstGeom>
        </p:spPr>
      </p:pic>
      <p:pic>
        <p:nvPicPr>
          <p:cNvPr id="27" name="圖片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840337"/>
            <a:ext cx="1008112" cy="968625"/>
          </a:xfrm>
          <a:prstGeom prst="rect">
            <a:avLst/>
          </a:prstGeom>
        </p:spPr>
      </p:pic>
      <p:sp>
        <p:nvSpPr>
          <p:cNvPr id="29" name="矩形 28"/>
          <p:cNvSpPr/>
          <p:nvPr/>
        </p:nvSpPr>
        <p:spPr>
          <a:xfrm>
            <a:off x="2936479" y="1535150"/>
            <a:ext cx="179474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工研院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施希弦</a:t>
            </a:r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主任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27935" y="1525579"/>
            <a:ext cx="1415773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橡膠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公會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zh-TW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陳鈺光</a:t>
            </a:r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總幹事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1" name="圖片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976" y="963016"/>
            <a:ext cx="554291" cy="561062"/>
          </a:xfrm>
          <a:prstGeom prst="rect">
            <a:avLst/>
          </a:prstGeom>
        </p:spPr>
      </p:pic>
      <p:pic>
        <p:nvPicPr>
          <p:cNvPr id="32" name="圖片 3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75" t="27919" r="9947" b="27296"/>
          <a:stretch/>
        </p:blipFill>
        <p:spPr>
          <a:xfrm>
            <a:off x="6609308" y="1060091"/>
            <a:ext cx="680492" cy="382967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6347264" y="1524078"/>
            <a:ext cx="121058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塑發中心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zh-TW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邱政文</a:t>
            </a:r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經理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3" name="圖片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402027"/>
            <a:ext cx="1008112" cy="968625"/>
          </a:xfrm>
          <a:prstGeom prst="rect">
            <a:avLst/>
          </a:prstGeom>
        </p:spPr>
      </p:pic>
      <p:pic>
        <p:nvPicPr>
          <p:cNvPr id="34" name="圖片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526288"/>
            <a:ext cx="1008112" cy="968625"/>
          </a:xfrm>
          <a:prstGeom prst="rect">
            <a:avLst/>
          </a:prstGeom>
        </p:spPr>
      </p:pic>
      <p:pic>
        <p:nvPicPr>
          <p:cNvPr id="35" name="圖片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46313" y="2523919"/>
            <a:ext cx="898227" cy="260555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367059" y="2697447"/>
            <a:ext cx="1415772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南帝化工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zh-TW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鄭華堂</a:t>
            </a:r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總經理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6" name="圖片 3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20391" y="3619058"/>
            <a:ext cx="965076" cy="319098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1358260" y="3858987"/>
            <a:ext cx="1415772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興國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橡膠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zh-TW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陳世亮</a:t>
            </a:r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總經理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7" name="圖片 3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31624" y="4720363"/>
            <a:ext cx="953843" cy="253682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1373859" y="4992664"/>
            <a:ext cx="162095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zh-TW" altLang="zh-TW" sz="16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鼎</a:t>
            </a:r>
            <a:r>
              <a:rPr lang="zh-TW" altLang="zh-TW" sz="16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基</a:t>
            </a:r>
            <a:r>
              <a:rPr lang="zh-TW" altLang="en-US" sz="16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化學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zh-TW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林庚賢</a:t>
            </a:r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副總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經理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8" name="圖片 3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98371" y="5788548"/>
            <a:ext cx="794110" cy="337793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1492341" y="6048159"/>
            <a:ext cx="121058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zh-TW" altLang="zh-TW" sz="16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三力</a:t>
            </a:r>
            <a:r>
              <a:rPr lang="zh-TW" altLang="zh-TW" sz="16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達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橡膠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zh-TW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王</a:t>
            </a:r>
            <a:r>
              <a:rPr lang="zh-TW" altLang="zh-TW" sz="1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豐</a:t>
            </a:r>
            <a:r>
              <a:rPr lang="zh-TW" altLang="zh-TW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猷</a:t>
            </a:r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副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理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9" name="圖片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7600" y="2257256"/>
            <a:ext cx="1008112" cy="968625"/>
          </a:xfrm>
          <a:prstGeom prst="rect">
            <a:avLst/>
          </a:prstGeom>
        </p:spPr>
      </p:pic>
      <p:pic>
        <p:nvPicPr>
          <p:cNvPr id="40" name="圖片 3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7600" y="5632869"/>
            <a:ext cx="1008112" cy="968625"/>
          </a:xfrm>
          <a:prstGeom prst="rect">
            <a:avLst/>
          </a:prstGeom>
        </p:spPr>
      </p:pic>
      <p:pic>
        <p:nvPicPr>
          <p:cNvPr id="41" name="圖片 4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7600" y="3384347"/>
            <a:ext cx="1008112" cy="968625"/>
          </a:xfrm>
          <a:prstGeom prst="rect">
            <a:avLst/>
          </a:prstGeom>
        </p:spPr>
      </p:pic>
      <p:pic>
        <p:nvPicPr>
          <p:cNvPr id="42" name="圖片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7600" y="4508608"/>
            <a:ext cx="1008112" cy="968625"/>
          </a:xfrm>
          <a:prstGeom prst="rect">
            <a:avLst/>
          </a:prstGeom>
        </p:spPr>
      </p:pic>
      <p:pic>
        <p:nvPicPr>
          <p:cNvPr id="43" name="圖片 4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19395" y="2356881"/>
            <a:ext cx="614513" cy="501499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6368027" y="2688270"/>
            <a:ext cx="1415772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zh-TW" altLang="zh-TW" sz="1600" kern="100" dirty="0">
                <a:latin typeface="Times New Roman"/>
                <a:ea typeface="標楷體"/>
                <a:cs typeface="Times New Roman"/>
              </a:rPr>
              <a:t>嵩</a:t>
            </a:r>
            <a:r>
              <a:rPr lang="zh-TW" altLang="zh-TW" sz="1600" kern="100" dirty="0" smtClean="0">
                <a:latin typeface="Times New Roman"/>
                <a:ea typeface="標楷體"/>
                <a:cs typeface="Times New Roman"/>
              </a:rPr>
              <a:t>贊</a:t>
            </a:r>
            <a:r>
              <a:rPr lang="zh-TW" altLang="en-US" sz="1600" kern="100" dirty="0" smtClean="0">
                <a:latin typeface="Times New Roman"/>
                <a:ea typeface="標楷體"/>
                <a:cs typeface="Times New Roman"/>
              </a:rPr>
              <a:t>油封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zh-TW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賴</a:t>
            </a:r>
            <a:r>
              <a:rPr lang="zh-TW" altLang="zh-TW" sz="1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烱</a:t>
            </a:r>
            <a:r>
              <a:rPr lang="zh-TW" altLang="zh-TW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彰</a:t>
            </a:r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董事長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4" name="圖片 4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52130" y="3447302"/>
            <a:ext cx="513266" cy="504988"/>
          </a:xfrm>
          <a:prstGeom prst="rect">
            <a:avLst/>
          </a:prstGeom>
        </p:spPr>
      </p:pic>
      <p:pic>
        <p:nvPicPr>
          <p:cNvPr id="45" name="圖片 4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280435" y="4575766"/>
            <a:ext cx="498397" cy="517751"/>
          </a:xfrm>
          <a:prstGeom prst="rect">
            <a:avLst/>
          </a:prstGeom>
        </p:spPr>
      </p:pic>
      <p:pic>
        <p:nvPicPr>
          <p:cNvPr id="46" name="圖片 4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203414" y="5709524"/>
            <a:ext cx="646473" cy="495839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6520320" y="6019468"/>
            <a:ext cx="121058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zh-TW" altLang="zh-TW" sz="1600" kern="100" dirty="0">
                <a:latin typeface="Times New Roman"/>
                <a:ea typeface="標楷體"/>
                <a:cs typeface="Times New Roman"/>
              </a:rPr>
              <a:t>長</a:t>
            </a:r>
            <a:r>
              <a:rPr lang="zh-TW" altLang="zh-TW" sz="1600" kern="100" dirty="0" smtClean="0">
                <a:latin typeface="Times New Roman"/>
                <a:ea typeface="標楷體"/>
                <a:cs typeface="Times New Roman"/>
              </a:rPr>
              <a:t>泓</a:t>
            </a:r>
            <a:r>
              <a:rPr lang="zh-TW" altLang="en-US" sz="1600" kern="100" dirty="0" smtClean="0">
                <a:latin typeface="Times New Roman"/>
                <a:ea typeface="標楷體"/>
                <a:cs typeface="Times New Roman"/>
              </a:rPr>
              <a:t>膠業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zh-TW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許自豐</a:t>
            </a:r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副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理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265434" y="4943445"/>
            <a:ext cx="162095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zh-TW" altLang="zh-TW" sz="1600" kern="100" dirty="0">
                <a:latin typeface="Times New Roman"/>
                <a:ea typeface="標楷體"/>
                <a:cs typeface="Times New Roman"/>
              </a:rPr>
              <a:t>鉅</a:t>
            </a:r>
            <a:r>
              <a:rPr lang="zh-TW" altLang="zh-TW" sz="1600" kern="100" dirty="0" smtClean="0">
                <a:latin typeface="Times New Roman"/>
                <a:ea typeface="標楷體"/>
                <a:cs typeface="Times New Roman"/>
              </a:rPr>
              <a:t>鋐</a:t>
            </a:r>
            <a:r>
              <a:rPr lang="zh-TW" altLang="en-US" sz="1600" kern="100" dirty="0" smtClean="0">
                <a:latin typeface="Times New Roman"/>
                <a:ea typeface="標楷體"/>
                <a:cs typeface="Times New Roman"/>
              </a:rPr>
              <a:t>油封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zh-TW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黃信杰</a:t>
            </a:r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副總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經理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372200" y="3802130"/>
            <a:ext cx="1415772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zh-TW" altLang="zh-TW" sz="1600" kern="100" dirty="0">
                <a:latin typeface="Times New Roman"/>
                <a:ea typeface="標楷體"/>
                <a:cs typeface="Times New Roman"/>
              </a:rPr>
              <a:t>台</a:t>
            </a:r>
            <a:r>
              <a:rPr lang="zh-TW" altLang="zh-TW" sz="1600" kern="100" dirty="0" smtClean="0">
                <a:latin typeface="Times New Roman"/>
                <a:ea typeface="標楷體"/>
                <a:cs typeface="Times New Roman"/>
              </a:rPr>
              <a:t>普</a:t>
            </a:r>
            <a:r>
              <a:rPr lang="zh-TW" altLang="en-US" sz="1600" kern="100" dirty="0" smtClean="0">
                <a:latin typeface="Times New Roman"/>
                <a:ea typeface="標楷體"/>
                <a:cs typeface="Times New Roman"/>
              </a:rPr>
              <a:t>工業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zh-TW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董</a:t>
            </a:r>
            <a:r>
              <a:rPr lang="zh-TW" altLang="zh-TW" sz="1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谷</a:t>
            </a:r>
            <a:r>
              <a:rPr lang="zh-TW" altLang="zh-TW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布</a:t>
            </a:r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總經理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7832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419872" y="476672"/>
            <a:ext cx="2664296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矩形 2"/>
          <p:cNvSpPr/>
          <p:nvPr/>
        </p:nvSpPr>
        <p:spPr>
          <a:xfrm>
            <a:off x="3419872" y="980728"/>
            <a:ext cx="576064" cy="16561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5508496" y="980728"/>
            <a:ext cx="576064" cy="16561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2100030" y="4142248"/>
            <a:ext cx="1584176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3900622" y="4142248"/>
            <a:ext cx="1584176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2100030" y="5025768"/>
            <a:ext cx="1584176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5697422" y="4150224"/>
            <a:ext cx="1584176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2221590" y="4144152"/>
            <a:ext cx="598520" cy="575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2978998" y="4143008"/>
            <a:ext cx="598520" cy="575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4094190" y="4143008"/>
            <a:ext cx="598520" cy="575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4799398" y="4142248"/>
            <a:ext cx="598520" cy="575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2231674" y="5024624"/>
            <a:ext cx="598520" cy="575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2978998" y="5024624"/>
            <a:ext cx="598520" cy="575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橢圓 15"/>
          <p:cNvSpPr/>
          <p:nvPr/>
        </p:nvSpPr>
        <p:spPr>
          <a:xfrm>
            <a:off x="5859382" y="4149080"/>
            <a:ext cx="598520" cy="575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>
            <a:off x="6564590" y="4149080"/>
            <a:ext cx="598520" cy="575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236607" y="531589"/>
            <a:ext cx="31854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座談會來賓座位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圖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發言貴賓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~12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endParaRPr lang="zh-TW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323528" y="3434522"/>
            <a:ext cx="34163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座談會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其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他人員列席區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不發言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~7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2248412" y="4298232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工研院部門經理</a:t>
            </a:r>
            <a:endParaRPr lang="zh-TW" altLang="en-US" sz="1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4198022" y="4298232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南帝化工經理</a:t>
            </a:r>
            <a:endParaRPr lang="zh-TW" altLang="en-US" sz="1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2248412" y="5185382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工研院專案經理</a:t>
            </a:r>
            <a:endParaRPr lang="zh-TW" altLang="en-US" sz="1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5957248" y="4289271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塑發中心經理</a:t>
            </a:r>
            <a:endParaRPr lang="zh-TW" altLang="en-US" sz="1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25106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204</Words>
  <Application>Microsoft Office PowerPoint</Application>
  <PresentationFormat>如螢幕大小 (4:3)</PresentationFormat>
  <Paragraphs>52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新細明體</vt:lpstr>
      <vt:lpstr>標楷體</vt:lpstr>
      <vt:lpstr>Arial</vt:lpstr>
      <vt:lpstr>Calibri</vt:lpstr>
      <vt:lpstr>Times New Roman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920007</dc:creator>
  <cp:lastModifiedBy>陳俊彥</cp:lastModifiedBy>
  <cp:revision>28</cp:revision>
  <dcterms:created xsi:type="dcterms:W3CDTF">2014-10-01T03:43:32Z</dcterms:created>
  <dcterms:modified xsi:type="dcterms:W3CDTF">2014-10-14T05:35:41Z</dcterms:modified>
</cp:coreProperties>
</file>